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38" d="100"/>
          <a:sy n="38" d="100"/>
        </p:scale>
        <p:origin x="-21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6A85D-5676-5640-A548-2F057F93CECD}" type="datetimeFigureOut">
              <a:rPr lang="en-US" smtClean="0"/>
              <a:t>18/05/13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5CBB1-2109-9D45-AF14-3B3CEE494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450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6A85D-5676-5640-A548-2F057F93CECD}" type="datetimeFigureOut">
              <a:rPr lang="en-US" smtClean="0"/>
              <a:t>18/05/13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5CBB1-2109-9D45-AF14-3B3CEE494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877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6A85D-5676-5640-A548-2F057F93CECD}" type="datetimeFigureOut">
              <a:rPr lang="en-US" smtClean="0"/>
              <a:t>18/05/13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5CBB1-2109-9D45-AF14-3B3CEE494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133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6A85D-5676-5640-A548-2F057F93CECD}" type="datetimeFigureOut">
              <a:rPr lang="en-US" smtClean="0"/>
              <a:t>18/05/13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5CBB1-2109-9D45-AF14-3B3CEE494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199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6A85D-5676-5640-A548-2F057F93CECD}" type="datetimeFigureOut">
              <a:rPr lang="en-US" smtClean="0"/>
              <a:t>18/05/13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5CBB1-2109-9D45-AF14-3B3CEE494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496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6A85D-5676-5640-A548-2F057F93CECD}" type="datetimeFigureOut">
              <a:rPr lang="en-US" smtClean="0"/>
              <a:t>18/05/13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5CBB1-2109-9D45-AF14-3B3CEE494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338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6A85D-5676-5640-A548-2F057F93CECD}" type="datetimeFigureOut">
              <a:rPr lang="en-US" smtClean="0"/>
              <a:t>18/05/13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5CBB1-2109-9D45-AF14-3B3CEE494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471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6A85D-5676-5640-A548-2F057F93CECD}" type="datetimeFigureOut">
              <a:rPr lang="en-US" smtClean="0"/>
              <a:t>18/05/13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5CBB1-2109-9D45-AF14-3B3CEE494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916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6A85D-5676-5640-A548-2F057F93CECD}" type="datetimeFigureOut">
              <a:rPr lang="en-US" smtClean="0"/>
              <a:t>18/05/13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5CBB1-2109-9D45-AF14-3B3CEE494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408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6A85D-5676-5640-A548-2F057F93CECD}" type="datetimeFigureOut">
              <a:rPr lang="en-US" smtClean="0"/>
              <a:t>18/05/13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5CBB1-2109-9D45-AF14-3B3CEE494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102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6A85D-5676-5640-A548-2F057F93CECD}" type="datetimeFigureOut">
              <a:rPr lang="en-US" smtClean="0"/>
              <a:t>18/05/13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5CBB1-2109-9D45-AF14-3B3CEE494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581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6A85D-5676-5640-A548-2F057F93CECD}" type="datetimeFigureOut">
              <a:rPr lang="en-US" smtClean="0"/>
              <a:t>18/05/13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5CBB1-2109-9D45-AF14-3B3CEE494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855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5503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CEOP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Catholic Education Office Parramatta</dc:creator>
  <cp:lastModifiedBy>Catholic Education Office Parramatta</cp:lastModifiedBy>
  <cp:revision>1</cp:revision>
  <dcterms:created xsi:type="dcterms:W3CDTF">2013-05-18T00:05:57Z</dcterms:created>
  <dcterms:modified xsi:type="dcterms:W3CDTF">2013-05-18T00:06:13Z</dcterms:modified>
</cp:coreProperties>
</file>