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46F-8B1D-5A45-9D75-657E648A2C7E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AB06-9CA9-254F-AE94-B28F7AE5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2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46F-8B1D-5A45-9D75-657E648A2C7E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AB06-9CA9-254F-AE94-B28F7AE5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530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46F-8B1D-5A45-9D75-657E648A2C7E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AB06-9CA9-254F-AE94-B28F7AE5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3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46F-8B1D-5A45-9D75-657E648A2C7E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AB06-9CA9-254F-AE94-B28F7AE5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8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46F-8B1D-5A45-9D75-657E648A2C7E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AB06-9CA9-254F-AE94-B28F7AE5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1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46F-8B1D-5A45-9D75-657E648A2C7E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AB06-9CA9-254F-AE94-B28F7AE5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05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46F-8B1D-5A45-9D75-657E648A2C7E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AB06-9CA9-254F-AE94-B28F7AE5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6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46F-8B1D-5A45-9D75-657E648A2C7E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AB06-9CA9-254F-AE94-B28F7AE5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79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46F-8B1D-5A45-9D75-657E648A2C7E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AB06-9CA9-254F-AE94-B28F7AE5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08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46F-8B1D-5A45-9D75-657E648A2C7E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AB06-9CA9-254F-AE94-B28F7AE5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91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D946F-8B1D-5A45-9D75-657E648A2C7E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6AB06-9CA9-254F-AE94-B28F7AE5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5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D946F-8B1D-5A45-9D75-657E648A2C7E}" type="datetimeFigureOut">
              <a:rPr lang="en-US" smtClean="0"/>
              <a:t>31/05/13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6AB06-9CA9-254F-AE94-B28F7AE5FA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8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Catholic Education Office Parramatta</dc:creator>
  <cp:lastModifiedBy>Catholic Education Office Parramatta</cp:lastModifiedBy>
  <cp:revision>1</cp:revision>
  <dcterms:created xsi:type="dcterms:W3CDTF">2013-05-31T03:39:59Z</dcterms:created>
  <dcterms:modified xsi:type="dcterms:W3CDTF">2013-05-31T03:42:45Z</dcterms:modified>
</cp:coreProperties>
</file>